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5"/>
    <p:restoredTop sz="94689"/>
  </p:normalViewPr>
  <p:slideViewPr>
    <p:cSldViewPr snapToGrid="0">
      <p:cViewPr varScale="1">
        <p:scale>
          <a:sx n="108" d="100"/>
          <a:sy n="108" d="100"/>
        </p:scale>
        <p:origin x="576" y="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1/06/24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06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20" y="3253838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33" y="2558155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B4B5801-EC9A-6A59-7C94-43DDCDFB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582" y="2544119"/>
            <a:ext cx="8769350" cy="3300499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D6111D-48B2-2FD8-EA3D-E4D7112F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74" y="2858215"/>
            <a:ext cx="6666107" cy="362636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8E3470-8A2B-7F22-6248-F5CD798C5E8F}"/>
              </a:ext>
            </a:extLst>
          </p:cNvPr>
          <p:cNvSpPr txBox="1"/>
          <p:nvPr/>
        </p:nvSpPr>
        <p:spPr>
          <a:xfrm>
            <a:off x="2572897" y="2352566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Usuario Autenticado</a:t>
            </a:r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394EE3-682E-7DA1-B030-B68A9E726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11" y="2859532"/>
            <a:ext cx="7604628" cy="36512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E4C1AD-86D5-AE97-28D7-995954EA455F}"/>
              </a:ext>
            </a:extLst>
          </p:cNvPr>
          <p:cNvSpPr txBox="1"/>
          <p:nvPr/>
        </p:nvSpPr>
        <p:spPr>
          <a:xfrm>
            <a:off x="2420084" y="2329121"/>
            <a:ext cx="441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Generar Token para Usuario Anónimo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822BDFF-0B0E-B52B-80E2-B7BA17F4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</p:spTree>
    <p:extLst>
      <p:ext uri="{BB962C8B-B14F-4D97-AF65-F5344CB8AC3E}">
        <p14:creationId xmlns:p14="http://schemas.microsoft.com/office/powerpoint/2010/main" val="213395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2932D7-59DF-9374-ACC0-165FC16A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7" y="2897604"/>
            <a:ext cx="7975635" cy="365125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86C45E2-E697-CC14-A36A-89A214D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F1861-5112-2CC0-AC6B-49F2ABAB591B}"/>
              </a:ext>
            </a:extLst>
          </p:cNvPr>
          <p:cNvSpPr txBox="1"/>
          <p:nvPr/>
        </p:nvSpPr>
        <p:spPr>
          <a:xfrm>
            <a:off x="2191309" y="23984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Acceder a Endpoint Protegido</a:t>
            </a:r>
          </a:p>
        </p:txBody>
      </p:sp>
    </p:spTree>
    <p:extLst>
      <p:ext uri="{BB962C8B-B14F-4D97-AF65-F5344CB8AC3E}">
        <p14:creationId xmlns:p14="http://schemas.microsoft.com/office/powerpoint/2010/main" val="147641439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38</Words>
  <Application>Microsoft Macintosh PowerPoint</Application>
  <PresentationFormat>Panorámica</PresentationFormat>
  <Paragraphs>13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Meiryo</vt:lpstr>
      <vt:lpstr>Aptos</vt:lpstr>
      <vt:lpstr>Corbel</vt:lpstr>
      <vt:lpstr>SketchLinesVTI</vt:lpstr>
      <vt:lpstr>Proyecto Ecommerce</vt:lpstr>
      <vt:lpstr>Proyecto Ecommerce</vt:lpstr>
      <vt:lpstr>La Base de datos</vt:lpstr>
      <vt:lpstr>Análisis de SonarQube</vt:lpstr>
      <vt:lpstr>Generación de token</vt:lpstr>
      <vt:lpstr>Generación de token</vt:lpstr>
      <vt:lpstr>Generación de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2</cp:revision>
  <dcterms:created xsi:type="dcterms:W3CDTF">2024-05-30T16:15:31Z</dcterms:created>
  <dcterms:modified xsi:type="dcterms:W3CDTF">2024-06-01T13:55:16Z</dcterms:modified>
</cp:coreProperties>
</file>